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108"/>
  </p:notesMasterIdLst>
  <p:sldIdLst>
    <p:sldId id="256" r:id="rId5"/>
    <p:sldId id="2973" r:id="rId6"/>
    <p:sldId id="2963" r:id="rId7"/>
    <p:sldId id="995" r:id="rId8"/>
    <p:sldId id="996" r:id="rId9"/>
    <p:sldId id="2965" r:id="rId10"/>
    <p:sldId id="265" r:id="rId11"/>
    <p:sldId id="2959" r:id="rId12"/>
    <p:sldId id="2946" r:id="rId13"/>
    <p:sldId id="2950" r:id="rId14"/>
    <p:sldId id="2951" r:id="rId15"/>
    <p:sldId id="2948" r:id="rId16"/>
    <p:sldId id="2949" r:id="rId17"/>
    <p:sldId id="2939" r:id="rId18"/>
    <p:sldId id="990" r:id="rId19"/>
    <p:sldId id="2940" r:id="rId20"/>
    <p:sldId id="2941" r:id="rId21"/>
    <p:sldId id="2964" r:id="rId22"/>
    <p:sldId id="2971" r:id="rId23"/>
    <p:sldId id="382" r:id="rId24"/>
    <p:sldId id="2972" r:id="rId25"/>
    <p:sldId id="379" r:id="rId26"/>
    <p:sldId id="380" r:id="rId27"/>
    <p:sldId id="392" r:id="rId28"/>
    <p:sldId id="377" r:id="rId29"/>
    <p:sldId id="1074" r:id="rId30"/>
    <p:sldId id="2969" r:id="rId31"/>
    <p:sldId id="2970" r:id="rId32"/>
    <p:sldId id="1073" r:id="rId33"/>
    <p:sldId id="2957" r:id="rId34"/>
    <p:sldId id="2672" r:id="rId35"/>
    <p:sldId id="2674" r:id="rId36"/>
    <p:sldId id="2947" r:id="rId37"/>
    <p:sldId id="2677" r:id="rId38"/>
    <p:sldId id="393" r:id="rId39"/>
    <p:sldId id="426" r:id="rId40"/>
    <p:sldId id="2678" r:id="rId41"/>
    <p:sldId id="424" r:id="rId42"/>
    <p:sldId id="425" r:id="rId43"/>
    <p:sldId id="2679" r:id="rId44"/>
    <p:sldId id="430" r:id="rId45"/>
    <p:sldId id="402" r:id="rId46"/>
    <p:sldId id="403" r:id="rId47"/>
    <p:sldId id="405" r:id="rId48"/>
    <p:sldId id="406" r:id="rId49"/>
    <p:sldId id="408" r:id="rId50"/>
    <p:sldId id="2738" r:id="rId51"/>
    <p:sldId id="431" r:id="rId52"/>
    <p:sldId id="2937" r:id="rId53"/>
    <p:sldId id="2938" r:id="rId54"/>
    <p:sldId id="2933" r:id="rId55"/>
    <p:sldId id="2934" r:id="rId56"/>
    <p:sldId id="2935" r:id="rId57"/>
    <p:sldId id="2936" r:id="rId58"/>
    <p:sldId id="2967" r:id="rId59"/>
    <p:sldId id="2671" r:id="rId60"/>
    <p:sldId id="263" r:id="rId61"/>
    <p:sldId id="939" r:id="rId62"/>
    <p:sldId id="2932" r:id="rId63"/>
    <p:sldId id="977" r:id="rId64"/>
    <p:sldId id="1053" r:id="rId65"/>
    <p:sldId id="2918" r:id="rId66"/>
    <p:sldId id="2897" r:id="rId67"/>
    <p:sldId id="1070" r:id="rId68"/>
    <p:sldId id="1071" r:id="rId69"/>
    <p:sldId id="1072" r:id="rId70"/>
    <p:sldId id="1060" r:id="rId71"/>
    <p:sldId id="2896" r:id="rId72"/>
    <p:sldId id="2968" r:id="rId73"/>
    <p:sldId id="2904" r:id="rId74"/>
    <p:sldId id="2975" r:id="rId75"/>
    <p:sldId id="2919" r:id="rId76"/>
    <p:sldId id="2884" r:id="rId77"/>
    <p:sldId id="2952" r:id="rId78"/>
    <p:sldId id="2942" r:id="rId79"/>
    <p:sldId id="2943" r:id="rId80"/>
    <p:sldId id="2920" r:id="rId81"/>
    <p:sldId id="968" r:id="rId82"/>
    <p:sldId id="2944" r:id="rId83"/>
    <p:sldId id="2945" r:id="rId84"/>
    <p:sldId id="2953" r:id="rId85"/>
    <p:sldId id="2954" r:id="rId86"/>
    <p:sldId id="2955" r:id="rId87"/>
    <p:sldId id="2956" r:id="rId88"/>
    <p:sldId id="2916" r:id="rId89"/>
    <p:sldId id="2721" r:id="rId90"/>
    <p:sldId id="2719" r:id="rId91"/>
    <p:sldId id="923" r:id="rId92"/>
    <p:sldId id="525" r:id="rId93"/>
    <p:sldId id="863" r:id="rId94"/>
    <p:sldId id="2960" r:id="rId95"/>
    <p:sldId id="1075" r:id="rId96"/>
    <p:sldId id="987" r:id="rId97"/>
    <p:sldId id="1069" r:id="rId98"/>
    <p:sldId id="2977" r:id="rId99"/>
    <p:sldId id="2976" r:id="rId100"/>
    <p:sldId id="2962" r:id="rId101"/>
    <p:sldId id="2978" r:id="rId102"/>
    <p:sldId id="2930" r:id="rId103"/>
    <p:sldId id="2958" r:id="rId104"/>
    <p:sldId id="2961" r:id="rId105"/>
    <p:sldId id="2974" r:id="rId106"/>
    <p:sldId id="2966" r:id="rId10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72"/>
    <p:restoredTop sz="94651"/>
  </p:normalViewPr>
  <p:slideViewPr>
    <p:cSldViewPr snapToGrid="0">
      <p:cViewPr varScale="1">
        <p:scale>
          <a:sx n="123" d="100"/>
          <a:sy n="123" d="100"/>
        </p:scale>
        <p:origin x="184" y="1280"/>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47</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75</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76</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14816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4.png"/><Relationship Id="rId4" Type="http://schemas.openxmlformats.org/officeDocument/2006/relationships/hyperlink" Target="https://youtu.be/qebjdwoZ7SQ" TargetMode="External"/></Relationships>
</file>

<file path=ppt/slides/_rels/slide100.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82.png"/><Relationship Id="rId18" Type="http://schemas.openxmlformats.org/officeDocument/2006/relationships/image" Target="../media/image122.png"/><Relationship Id="rId26" Type="http://schemas.openxmlformats.org/officeDocument/2006/relationships/image" Target="../media/image188.png"/><Relationship Id="rId3" Type="http://schemas.openxmlformats.org/officeDocument/2006/relationships/notesSlide" Target="../notesSlides/notesSlide65.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79.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84.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85.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81.png"/><Relationship Id="rId24" Type="http://schemas.openxmlformats.org/officeDocument/2006/relationships/image" Target="../media/image187.png"/><Relationship Id="rId5" Type="http://schemas.openxmlformats.org/officeDocument/2006/relationships/image" Target="../media/image178.png"/><Relationship Id="rId15" Type="http://schemas.openxmlformats.org/officeDocument/2006/relationships/image" Target="../media/image165.tiff"/><Relationship Id="rId23" Type="http://schemas.openxmlformats.org/officeDocument/2006/relationships/hyperlink" Target="https://ccl.northwestern.edu/netlogo/" TargetMode="External"/><Relationship Id="rId28" Type="http://schemas.openxmlformats.org/officeDocument/2006/relationships/image" Target="../media/image189.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80.png"/><Relationship Id="rId14" Type="http://schemas.openxmlformats.org/officeDocument/2006/relationships/image" Target="../media/image183.png"/><Relationship Id="rId22" Type="http://schemas.openxmlformats.org/officeDocument/2006/relationships/image" Target="../media/image186.png"/><Relationship Id="rId27" Type="http://schemas.openxmlformats.org/officeDocument/2006/relationships/hyperlink" Target="http://www.wolframalpha.com/"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190.png"/><Relationship Id="rId4" Type="http://schemas.openxmlformats.org/officeDocument/2006/relationships/hyperlink" Target="https://youtu.be/qGEOHCXLJrI"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92.png"/><Relationship Id="rId4" Type="http://schemas.openxmlformats.org/officeDocument/2006/relationships/image" Target="../media/image19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6.png"/><Relationship Id="rId4" Type="http://schemas.openxmlformats.org/officeDocument/2006/relationships/hyperlink" Target="https://www.youtube.com/watch?v=hkmoZ8e5Qn0"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8.png"/><Relationship Id="rId4" Type="http://schemas.openxmlformats.org/officeDocument/2006/relationships/hyperlink" Target="https://youtu.be/_EKgwOAAWZA"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hyperlink" Target="https://youtu.be/AADZo73yrq4?t=78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3" Type="http://schemas.openxmlformats.org/officeDocument/2006/relationships/image" Target="../media/image50.tiff"/><Relationship Id="rId18" Type="http://schemas.openxmlformats.org/officeDocument/2006/relationships/image" Target="../media/image53.tiff"/><Relationship Id="rId26" Type="http://schemas.openxmlformats.org/officeDocument/2006/relationships/hyperlink" Target="https://www.amd.com/en" TargetMode="External"/><Relationship Id="rId39" Type="http://schemas.openxmlformats.org/officeDocument/2006/relationships/image" Target="../media/image65.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6.tiff"/><Relationship Id="rId12" Type="http://schemas.openxmlformats.org/officeDocument/2006/relationships/image" Target="../media/image49.tiff"/><Relationship Id="rId17" Type="http://schemas.openxmlformats.org/officeDocument/2006/relationships/hyperlink" Target="https://creativecommons.org/" TargetMode="External"/><Relationship Id="rId25" Type="http://schemas.openxmlformats.org/officeDocument/2006/relationships/image" Target="../media/image58.jpeg"/><Relationship Id="rId33" Type="http://schemas.openxmlformats.org/officeDocument/2006/relationships/image" Target="../media/image62.png"/><Relationship Id="rId38" Type="http://schemas.openxmlformats.org/officeDocument/2006/relationships/hyperlink" Target="http://holacracy.org/" TargetMode="External"/><Relationship Id="rId2" Type="http://schemas.openxmlformats.org/officeDocument/2006/relationships/image" Target="../media/image43.tiff"/><Relationship Id="rId16" Type="http://schemas.openxmlformats.org/officeDocument/2006/relationships/image" Target="../media/image52.png"/><Relationship Id="rId20" Type="http://schemas.openxmlformats.org/officeDocument/2006/relationships/image" Target="../media/image55.tiff"/><Relationship Id="rId29" Type="http://schemas.openxmlformats.org/officeDocument/2006/relationships/image" Target="../media/image60.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4.png"/><Relationship Id="rId40" Type="http://schemas.openxmlformats.org/officeDocument/2006/relationships/image" Target="../media/image66.jpeg"/><Relationship Id="rId5" Type="http://schemas.openxmlformats.org/officeDocument/2006/relationships/image" Target="../media/image45.png"/><Relationship Id="rId15" Type="http://schemas.openxmlformats.org/officeDocument/2006/relationships/image" Target="../media/image51.png"/><Relationship Id="rId23" Type="http://schemas.openxmlformats.org/officeDocument/2006/relationships/image" Target="../media/image57.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8.tiff"/><Relationship Id="rId19" Type="http://schemas.openxmlformats.org/officeDocument/2006/relationships/image" Target="../media/image54.jpeg"/><Relationship Id="rId31" Type="http://schemas.openxmlformats.org/officeDocument/2006/relationships/image" Target="../media/image61.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6.jpeg"/><Relationship Id="rId27" Type="http://schemas.openxmlformats.org/officeDocument/2006/relationships/image" Target="../media/image59.png"/><Relationship Id="rId30" Type="http://schemas.openxmlformats.org/officeDocument/2006/relationships/hyperlink" Target="https://bdtechtalks.com/2016/09/07/what-is-blockchain/" TargetMode="External"/><Relationship Id="rId35" Type="http://schemas.openxmlformats.org/officeDocument/2006/relationships/image" Target="../media/image63.png"/><Relationship Id="rId8" Type="http://schemas.openxmlformats.org/officeDocument/2006/relationships/image" Target="../media/image47.tiff"/><Relationship Id="rId3" Type="http://schemas.openxmlformats.org/officeDocument/2006/relationships/image" Target="../media/image4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68.png"/><Relationship Id="rId4" Type="http://schemas.openxmlformats.org/officeDocument/2006/relationships/hyperlink" Target="https://www.di.ens.fr/~cousot/publications.www/CousotCousot-POPL14-ACM-p2-3-201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1.jpeg"/><Relationship Id="rId5" Type="http://schemas.openxmlformats.org/officeDocument/2006/relationships/hyperlink" Target="https://en.wikipedia.org/wiki/Rosetta_Stone" TargetMode="Externa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74.png"/><Relationship Id="rId4" Type="http://schemas.openxmlformats.org/officeDocument/2006/relationships/hyperlink" Target="https://youtu.be/HasvumXl_v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7.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8.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2.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81.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6.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6.e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6.e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1.xml"/><Relationship Id="rId7" Type="http://schemas.openxmlformats.org/officeDocument/2006/relationships/image" Target="../media/image90.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9.png"/><Relationship Id="rId5" Type="http://schemas.openxmlformats.org/officeDocument/2006/relationships/image" Target="../media/image85.jpeg"/><Relationship Id="rId4" Type="http://schemas.openxmlformats.org/officeDocument/2006/relationships/image" Target="../media/image88.png"/><Relationship Id="rId9" Type="http://schemas.openxmlformats.org/officeDocument/2006/relationships/image" Target="../media/image87.emf"/></Relationships>
</file>

<file path=ppt/slides/_rels/slide43.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32.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91.emf"/><Relationship Id="rId5" Type="http://schemas.openxmlformats.org/officeDocument/2006/relationships/oleObject" Target="../embeddings/oleObject10.bin"/><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4.png"/><Relationship Id="rId5" Type="http://schemas.openxmlformats.org/officeDocument/2006/relationships/image" Target="../media/image93.e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5.emf"/><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hyperlink" Target="https://youtu.be/HyznrdDSSGM"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7.png"/><Relationship Id="rId4" Type="http://schemas.openxmlformats.org/officeDocument/2006/relationships/hyperlink" Target="https://youtu.be/cNN_tTXABUA"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0.png"/><Relationship Id="rId4" Type="http://schemas.openxmlformats.org/officeDocument/2006/relationships/image" Target="../media/image6.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0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5.pn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9.png"/><Relationship Id="rId7" Type="http://schemas.openxmlformats.org/officeDocument/2006/relationships/hyperlink" Target="https://www.di.ens.fr/~cousot/AI/" TargetMode="External"/><Relationship Id="rId12" Type="http://schemas.openxmlformats.org/officeDocument/2006/relationships/image" Target="../media/image11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7.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en.wikipedia.org/wiki/Commutative_diagram" TargetMode="External"/><Relationship Id="rId10" Type="http://schemas.openxmlformats.org/officeDocument/2006/relationships/image" Target="../media/image18.png"/><Relationship Id="rId4" Type="http://schemas.openxmlformats.org/officeDocument/2006/relationships/image" Target="../media/image15.jpeg"/><Relationship Id="rId9" Type="http://schemas.openxmlformats.org/officeDocument/2006/relationships/hyperlink" Target="https://journals.openedition.org/bibnum/524?lang=e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3.jpeg"/><Relationship Id="rId4" Type="http://schemas.openxmlformats.org/officeDocument/2006/relationships/hyperlink" Target="https://en.wikipedia.org/wiki/File:Pacioli_summa_stamp.jpg"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9.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5.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8.png"/><Relationship Id="rId4" Type="http://schemas.openxmlformats.org/officeDocument/2006/relationships/image" Target="../media/image134.jpeg"/><Relationship Id="rId9"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jpeg"/><Relationship Id="rId4" Type="http://schemas.openxmlformats.org/officeDocument/2006/relationships/hyperlink" Target="https://en.wikipedia.org/wiki/File:WilliamRowanHamilton.jpeg"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1.jpeg"/></Relationships>
</file>

<file path=ppt/slides/_rels/slide7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hyperlink" Target="file:///Users/bkoo/Downloads/mathematics-06-00152-1.pdf" TargetMode="Externa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8.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0.png"/></Relationships>
</file>

<file path=ppt/slides/_rels/slide79.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8.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4.png"/><Relationship Id="rId4" Type="http://schemas.openxmlformats.org/officeDocument/2006/relationships/hyperlink" Target="http://flint.cs.yale.edu/cs428/coq/sf/Imp.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8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8.gif"/></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tiff"/><Relationship Id="rId1" Type="http://schemas.openxmlformats.org/officeDocument/2006/relationships/slideLayout" Target="../slideLayouts/slideLayout10.xml"/><Relationship Id="rId6" Type="http://schemas.openxmlformats.org/officeDocument/2006/relationships/image" Target="../media/image167.tiff"/><Relationship Id="rId5" Type="http://schemas.openxmlformats.org/officeDocument/2006/relationships/image" Target="../media/image166.tiff"/><Relationship Id="rId4" Type="http://schemas.openxmlformats.org/officeDocument/2006/relationships/image" Target="../media/image165.tiff"/></Relationships>
</file>

<file path=ppt/slides/_rels/slide91.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94.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hyperlink" Target="https://youtu.be/3VQ382QG-y4?t=3397" TargetMode="External"/><Relationship Id="rId4" Type="http://schemas.openxmlformats.org/officeDocument/2006/relationships/image" Target="../media/image17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hyperlink" Target="https://lamport.azurewebsites.net/tla/tla.html" TargetMode="External"/><Relationship Id="rId4" Type="http://schemas.openxmlformats.org/officeDocument/2006/relationships/image" Target="../media/image172.png"/></Relationships>
</file>

<file path=ppt/slides/_rels/slide97.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98.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175.png"/><Relationship Id="rId5" Type="http://schemas.openxmlformats.org/officeDocument/2006/relationships/hyperlink" Target="https://youtu.be/p7-U1_E_j3w" TargetMode="External"/><Relationship Id="rId4" Type="http://schemas.openxmlformats.org/officeDocument/2006/relationships/image" Target="../media/image174.png"/></Relationships>
</file>

<file path=ppt/slides/_rels/slide99.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176.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174.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spTree>
    <p:extLst>
      <p:ext uri="{BB962C8B-B14F-4D97-AF65-F5344CB8AC3E}">
        <p14:creationId xmlns:p14="http://schemas.microsoft.com/office/powerpoint/2010/main" val="35337633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54804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0299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46668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789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1164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22</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618"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342365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88963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418069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666"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28850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690"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2051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61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62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03082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738"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81598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75952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20714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986540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762"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2388301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786"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205767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810"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4465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643"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644"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858"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607493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882"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356911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251035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47</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9079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54</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82781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56</a:t>
            </a:fld>
            <a:endParaRPr lang="en-US"/>
          </a:p>
        </p:txBody>
      </p:sp>
    </p:spTree>
    <p:extLst>
      <p:ext uri="{BB962C8B-B14F-4D97-AF65-F5344CB8AC3E}">
        <p14:creationId xmlns:p14="http://schemas.microsoft.com/office/powerpoint/2010/main" val="67999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066976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955105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66396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268157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86</a:t>
            </a:fld>
            <a:endParaRPr lang="en-US"/>
          </a:p>
        </p:txBody>
      </p:sp>
    </p:spTree>
    <p:extLst>
      <p:ext uri="{BB962C8B-B14F-4D97-AF65-F5344CB8AC3E}">
        <p14:creationId xmlns:p14="http://schemas.microsoft.com/office/powerpoint/2010/main" val="3444413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4094494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extLst>
      <p:ext uri="{BB962C8B-B14F-4D97-AF65-F5344CB8AC3E}">
        <p14:creationId xmlns:p14="http://schemas.microsoft.com/office/powerpoint/2010/main" val="21018878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89</a:t>
            </a:fld>
            <a:endParaRPr lang="en-US"/>
          </a:p>
        </p:txBody>
      </p:sp>
    </p:spTree>
    <p:extLst>
      <p:ext uri="{BB962C8B-B14F-4D97-AF65-F5344CB8AC3E}">
        <p14:creationId xmlns:p14="http://schemas.microsoft.com/office/powerpoint/2010/main" val="135113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90</a:t>
            </a:fld>
            <a:endParaRPr lang="en-US"/>
          </a:p>
        </p:txBody>
      </p:sp>
    </p:spTree>
    <p:extLst>
      <p:ext uri="{BB962C8B-B14F-4D97-AF65-F5344CB8AC3E}">
        <p14:creationId xmlns:p14="http://schemas.microsoft.com/office/powerpoint/2010/main" val="4533687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4851" b="89552" l="10000" r="90000">
                          <a14:foregroundMark x1="30000" y1="10821" x2="22273" y2="16045"/>
                          <a14:foregroundMark x1="22273" y1="16045" x2="13636" y2="31343"/>
                          <a14:foregroundMark x1="13636" y1="31343" x2="20909" y2="38060"/>
                          <a14:foregroundMark x1="20909" y1="38060" x2="26364" y2="47761"/>
                          <a14:foregroundMark x1="26364" y1="47761" x2="27273" y2="22015"/>
                          <a14:foregroundMark x1="27273" y1="22015" x2="30909" y2="14179"/>
                          <a14:foregroundMark x1="30909" y1="14179" x2="29545" y2="10821"/>
                          <a14:foregroundMark x1="30455" y1="9701" x2="39091" y2="4851"/>
                          <a14:foregroundMark x1="39091" y1="4851" x2="52273" y2="5224"/>
                          <a14:foregroundMark x1="52273" y1="5224" x2="63182" y2="8209"/>
                          <a14:foregroundMark x1="63182" y1="8209" x2="42727" y2="11940"/>
                          <a14:foregroundMark x1="42727" y1="11940" x2="30909" y2="10448"/>
                          <a14:foregroundMark x1="30909" y1="10448" x2="30455" y2="9701"/>
                          <a14:foregroundMark x1="39091" y1="5224" x2="49091" y2="4104"/>
                          <a14:foregroundMark x1="49091" y1="4104" x2="39091" y2="5970"/>
                          <a14:foregroundMark x1="39091" y1="5970" x2="40455" y2="4851"/>
                          <a14:foregroundMark x1="24091" y1="48881" x2="30909" y2="55224"/>
                          <a14:foregroundMark x1="30909" y1="55224" x2="33146" y2="56072"/>
                          <a14:foregroundMark x1="68876" y1="54773" x2="70909" y2="50373"/>
                          <a14:foregroundMark x1="70909" y1="50373" x2="42273" y2="42910"/>
                          <a14:foregroundMark x1="42273" y1="42910" x2="24091" y2="47761"/>
                          <a14:foregroundMark x1="24091" y1="47761" x2="27727" y2="51119"/>
                          <a14:foregroundMark x1="35909" y1="35821" x2="42727" y2="27612"/>
                          <a14:foregroundMark x1="42727" y1="27612" x2="56364" y2="23881"/>
                          <a14:foregroundMark x1="56364" y1="23881" x2="66364" y2="24627"/>
                          <a14:foregroundMark x1="66364" y1="24627" x2="72727" y2="34328"/>
                          <a14:foregroundMark x1="72727" y1="34328" x2="58636" y2="39179"/>
                          <a14:foregroundMark x1="58636" y1="39179" x2="42727" y2="39925"/>
                          <a14:foregroundMark x1="42727" y1="39925" x2="36364" y2="35448"/>
                          <a14:foregroundMark x1="70455" y1="18284" x2="77727" y2="25000"/>
                          <a14:foregroundMark x1="77727" y1="25000" x2="70000" y2="18657"/>
                          <a14:foregroundMark x1="70000" y1="18657" x2="73636" y2="19776"/>
                          <a14:foregroundMark x1="76818" y1="23507" x2="77727" y2="31716"/>
                          <a14:foregroundMark x1="77727" y1="31716" x2="72273" y2="21269"/>
                          <a14:foregroundMark x1="72273" y1="21269" x2="78182" y2="28731"/>
                          <a14:foregroundMark x1="78182" y1="28731" x2="78636" y2="29478"/>
                          <a14:backgroundMark x1="31364" y1="57463" x2="44091" y2="64925"/>
                          <a14:backgroundMark x1="44091" y1="64925" x2="55909" y2="64552"/>
                          <a14:backgroundMark x1="55909" y1="64552" x2="68182" y2="59328"/>
                          <a14:backgroundMark x1="68182" y1="59328" x2="83636" y2="77612"/>
                          <a14:backgroundMark x1="83636" y1="77612" x2="77727" y2="91045"/>
                          <a14:backgroundMark x1="77727" y1="91045" x2="54091" y2="93284"/>
                          <a14:backgroundMark x1="54091" y1="93284" x2="29545" y2="78731"/>
                          <a14:backgroundMark x1="29545" y1="78731" x2="28636" y2="61567"/>
                          <a14:backgroundMark x1="28636" y1="61567" x2="31364" y2="57463"/>
                        </a14:backgroundRemoval>
                      </a14:imgEffect>
                    </a14:imgLayer>
                  </a14:imgProps>
                </a:ext>
                <a:ext uri="{28A0092B-C50C-407E-A947-70E740481C1C}">
                  <a14:useLocalDpi xmlns:a14="http://schemas.microsoft.com/office/drawing/2010/main"/>
                </a:ext>
              </a:extLst>
            </a:blip>
            <a:srcRect l="12523" t="2988" r="17641" b="35783"/>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TotalTime>
  <Words>4343</Words>
  <Application>Microsoft Macintosh PowerPoint</Application>
  <PresentationFormat>On-screen Show (16:9)</PresentationFormat>
  <Paragraphs>701</Paragraphs>
  <Slides>103</Slides>
  <Notes>68</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103</vt:i4>
      </vt:variant>
    </vt:vector>
  </HeadingPairs>
  <TitlesOfParts>
    <vt:vector size="123"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Prelude</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A Timeless Computing Architectural Element</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Hamilton/Lagrangian action formalism can be operationalized!</vt:lpstr>
      <vt:lpstr>Computing Architectures associated with Tools</vt:lpstr>
      <vt:lpstr>Summary</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469</cp:revision>
  <dcterms:modified xsi:type="dcterms:W3CDTF">2020-10-14T13:28:35Z</dcterms:modified>
</cp:coreProperties>
</file>